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18" r:id="rId2"/>
    <p:sldId id="323" r:id="rId3"/>
    <p:sldId id="321" r:id="rId4"/>
    <p:sldId id="316" r:id="rId5"/>
    <p:sldId id="317" r:id="rId6"/>
    <p:sldId id="306" r:id="rId7"/>
    <p:sldId id="303" r:id="rId8"/>
    <p:sldId id="350" r:id="rId9"/>
    <p:sldId id="351" r:id="rId10"/>
    <p:sldId id="352" r:id="rId11"/>
    <p:sldId id="382" r:id="rId12"/>
    <p:sldId id="380" r:id="rId13"/>
    <p:sldId id="381" r:id="rId14"/>
    <p:sldId id="379" r:id="rId15"/>
    <p:sldId id="412" r:id="rId16"/>
    <p:sldId id="377" r:id="rId17"/>
    <p:sldId id="378" r:id="rId18"/>
    <p:sldId id="376" r:id="rId19"/>
    <p:sldId id="282" r:id="rId20"/>
    <p:sldId id="373" r:id="rId21"/>
    <p:sldId id="375" r:id="rId22"/>
    <p:sldId id="339" r:id="rId23"/>
    <p:sldId id="340" r:id="rId24"/>
    <p:sldId id="338" r:id="rId25"/>
    <p:sldId id="341" r:id="rId26"/>
    <p:sldId id="414" r:id="rId27"/>
    <p:sldId id="342" r:id="rId28"/>
    <p:sldId id="416" r:id="rId29"/>
    <p:sldId id="417" r:id="rId30"/>
    <p:sldId id="418" r:id="rId31"/>
    <p:sldId id="407" r:id="rId32"/>
    <p:sldId id="408" r:id="rId33"/>
    <p:sldId id="421" r:id="rId34"/>
    <p:sldId id="419" r:id="rId35"/>
    <p:sldId id="294" r:id="rId36"/>
    <p:sldId id="297" r:id="rId37"/>
    <p:sldId id="404" r:id="rId38"/>
    <p:sldId id="288" r:id="rId39"/>
    <p:sldId id="284" r:id="rId40"/>
    <p:sldId id="292" r:id="rId41"/>
    <p:sldId id="293" r:id="rId42"/>
    <p:sldId id="291" r:id="rId43"/>
    <p:sldId id="287" r:id="rId44"/>
    <p:sldId id="286" r:id="rId45"/>
    <p:sldId id="285" r:id="rId46"/>
    <p:sldId id="274" r:id="rId47"/>
    <p:sldId id="270" r:id="rId48"/>
    <p:sldId id="266" r:id="rId49"/>
    <p:sldId id="403" r:id="rId50"/>
    <p:sldId id="262" r:id="rId51"/>
    <p:sldId id="402" r:id="rId52"/>
    <p:sldId id="257" r:id="rId53"/>
    <p:sldId id="406" r:id="rId54"/>
    <p:sldId id="401" r:id="rId55"/>
    <p:sldId id="405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444444"/>
    <a:srgbClr val="072444"/>
    <a:srgbClr val="1E2323"/>
    <a:srgbClr val="CE4E00"/>
    <a:srgbClr val="F9CB00"/>
    <a:srgbClr val="AE8752"/>
    <a:srgbClr val="6A411C"/>
    <a:srgbClr val="5D9AC9"/>
    <a:srgbClr val="458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microsoft.com/office/2007/relationships/hdphoto" Target="../media/hdphoto7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2.png"/><Relationship Id="rId12" Type="http://schemas.openxmlformats.org/officeDocument/2006/relationships/image" Target="../media/image8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02.png"/><Relationship Id="rId5" Type="http://schemas.openxmlformats.org/officeDocument/2006/relationships/image" Target="../media/image98.png"/><Relationship Id="rId10" Type="http://schemas.openxmlformats.org/officeDocument/2006/relationships/image" Target="../media/image101.png"/><Relationship Id="rId4" Type="http://schemas.openxmlformats.org/officeDocument/2006/relationships/image" Target="../media/image97.png"/><Relationship Id="rId9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17" Type="http://schemas.openxmlformats.org/officeDocument/2006/relationships/image" Target="../media/image105.png"/><Relationship Id="rId2" Type="http://schemas.openxmlformats.org/officeDocument/2006/relationships/image" Target="../media/image106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90445" y="977087"/>
            <a:ext cx="5811110" cy="48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5811478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5808244" y="3658992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2632802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5992010" y="294819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263280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4222140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B52C1C-759B-50E6-57EC-61B3BF4C492C}"/>
              </a:ext>
            </a:extLst>
          </p:cNvPr>
          <p:cNvSpPr/>
          <p:nvPr/>
        </p:nvSpPr>
        <p:spPr>
          <a:xfrm>
            <a:off x="7400816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6DD9C6-2156-5939-7994-4831863FF33A}"/>
              </a:ext>
            </a:extLst>
          </p:cNvPr>
          <p:cNvSpPr/>
          <p:nvPr/>
        </p:nvSpPr>
        <p:spPr>
          <a:xfrm>
            <a:off x="8990154" y="3660091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42140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31477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20814" y="1151529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35815" y="189899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24456" y="189899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483827" y="190054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34704" y="322518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308280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270364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4222140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4672140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4292984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580986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625986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588070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3D3237-EDE1-5C62-E3C0-77CF5DB956D9}"/>
              </a:ext>
            </a:extLst>
          </p:cNvPr>
          <p:cNvSpPr txBox="1"/>
          <p:nvPr/>
        </p:nvSpPr>
        <p:spPr>
          <a:xfrm>
            <a:off x="7400814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01820B-A0FC-4C49-7252-45F140D260A1}"/>
              </a:ext>
            </a:extLst>
          </p:cNvPr>
          <p:cNvSpPr/>
          <p:nvPr/>
        </p:nvSpPr>
        <p:spPr>
          <a:xfrm>
            <a:off x="7850814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276A9F-97D5-6D08-7EA0-62B56F22BAEC}"/>
              </a:ext>
            </a:extLst>
          </p:cNvPr>
          <p:cNvSpPr txBox="1"/>
          <p:nvPr/>
        </p:nvSpPr>
        <p:spPr>
          <a:xfrm>
            <a:off x="7471658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8CD3F4-EDAF-249E-CF80-871DB0F93967}"/>
              </a:ext>
            </a:extLst>
          </p:cNvPr>
          <p:cNvSpPr txBox="1"/>
          <p:nvPr/>
        </p:nvSpPr>
        <p:spPr>
          <a:xfrm>
            <a:off x="8988537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331B41-6AEB-E67A-104E-5E0C6B713DFA}"/>
              </a:ext>
            </a:extLst>
          </p:cNvPr>
          <p:cNvSpPr/>
          <p:nvPr/>
        </p:nvSpPr>
        <p:spPr>
          <a:xfrm>
            <a:off x="9438537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C8644C-FEA3-9FA2-9659-F9C3411D5493}"/>
              </a:ext>
            </a:extLst>
          </p:cNvPr>
          <p:cNvSpPr txBox="1"/>
          <p:nvPr/>
        </p:nvSpPr>
        <p:spPr>
          <a:xfrm>
            <a:off x="9059381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C35AA-D226-03C5-B265-9DAB6CFB25DD}"/>
              </a:ext>
            </a:extLst>
          </p:cNvPr>
          <p:cNvSpPr/>
          <p:nvPr/>
        </p:nvSpPr>
        <p:spPr>
          <a:xfrm>
            <a:off x="2632802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2CA580-B36E-BD97-CF9D-83DF28975A8A}"/>
              </a:ext>
            </a:extLst>
          </p:cNvPr>
          <p:cNvSpPr txBox="1"/>
          <p:nvPr/>
        </p:nvSpPr>
        <p:spPr>
          <a:xfrm>
            <a:off x="263280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5A6D29-D548-F72F-9DBF-EFAA86E12F41}"/>
              </a:ext>
            </a:extLst>
          </p:cNvPr>
          <p:cNvSpPr/>
          <p:nvPr/>
        </p:nvSpPr>
        <p:spPr>
          <a:xfrm>
            <a:off x="4222140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84DF2E-9A14-245E-75DF-664BA2FE4317}"/>
              </a:ext>
            </a:extLst>
          </p:cNvPr>
          <p:cNvSpPr/>
          <p:nvPr/>
        </p:nvSpPr>
        <p:spPr>
          <a:xfrm>
            <a:off x="5811478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8A9979-ECDE-2564-60C5-B08DF8FA3E67}"/>
              </a:ext>
            </a:extLst>
          </p:cNvPr>
          <p:cNvSpPr/>
          <p:nvPr/>
        </p:nvSpPr>
        <p:spPr>
          <a:xfrm>
            <a:off x="7400816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F19E961-369B-E246-7A00-9CCFDDDA51D9}"/>
              </a:ext>
            </a:extLst>
          </p:cNvPr>
          <p:cNvSpPr/>
          <p:nvPr/>
        </p:nvSpPr>
        <p:spPr>
          <a:xfrm>
            <a:off x="8990154" y="5224398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397D9EA-7CD2-F811-3ABE-5BB6375E767A}"/>
              </a:ext>
            </a:extLst>
          </p:cNvPr>
          <p:cNvSpPr/>
          <p:nvPr/>
        </p:nvSpPr>
        <p:spPr>
          <a:xfrm>
            <a:off x="308280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24C5BE-C126-84B0-1954-E23277F69522}"/>
              </a:ext>
            </a:extLst>
          </p:cNvPr>
          <p:cNvSpPr txBox="1"/>
          <p:nvPr/>
        </p:nvSpPr>
        <p:spPr>
          <a:xfrm>
            <a:off x="270364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165AB1-71E6-36C5-376F-94084C305005}"/>
              </a:ext>
            </a:extLst>
          </p:cNvPr>
          <p:cNvSpPr txBox="1"/>
          <p:nvPr/>
        </p:nvSpPr>
        <p:spPr>
          <a:xfrm>
            <a:off x="4222140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411CC7-4245-554D-C998-CFE502DA000B}"/>
              </a:ext>
            </a:extLst>
          </p:cNvPr>
          <p:cNvSpPr/>
          <p:nvPr/>
        </p:nvSpPr>
        <p:spPr>
          <a:xfrm>
            <a:off x="4672140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60382B-15B3-6009-5EE2-408818CEF457}"/>
              </a:ext>
            </a:extLst>
          </p:cNvPr>
          <p:cNvSpPr txBox="1"/>
          <p:nvPr/>
        </p:nvSpPr>
        <p:spPr>
          <a:xfrm>
            <a:off x="4292984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77C219-DEBF-BD75-C98E-5459FE70D887}"/>
              </a:ext>
            </a:extLst>
          </p:cNvPr>
          <p:cNvSpPr txBox="1"/>
          <p:nvPr/>
        </p:nvSpPr>
        <p:spPr>
          <a:xfrm>
            <a:off x="580986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64755D-8954-3759-FBFA-3C145E7291E1}"/>
              </a:ext>
            </a:extLst>
          </p:cNvPr>
          <p:cNvSpPr/>
          <p:nvPr/>
        </p:nvSpPr>
        <p:spPr>
          <a:xfrm>
            <a:off x="625986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B767F5-767D-4BAD-2580-52DF6A697B83}"/>
              </a:ext>
            </a:extLst>
          </p:cNvPr>
          <p:cNvSpPr txBox="1"/>
          <p:nvPr/>
        </p:nvSpPr>
        <p:spPr>
          <a:xfrm>
            <a:off x="588070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817723-FDA1-F5C8-965B-8F9F1C124F3E}"/>
              </a:ext>
            </a:extLst>
          </p:cNvPr>
          <p:cNvSpPr txBox="1"/>
          <p:nvPr/>
        </p:nvSpPr>
        <p:spPr>
          <a:xfrm>
            <a:off x="7400814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8B72D0A-8EF1-D0A9-5FEF-55BA9EAFED68}"/>
              </a:ext>
            </a:extLst>
          </p:cNvPr>
          <p:cNvSpPr/>
          <p:nvPr/>
        </p:nvSpPr>
        <p:spPr>
          <a:xfrm>
            <a:off x="7850814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E5DB77-8163-367A-043D-4C4713392CAC}"/>
              </a:ext>
            </a:extLst>
          </p:cNvPr>
          <p:cNvSpPr txBox="1"/>
          <p:nvPr/>
        </p:nvSpPr>
        <p:spPr>
          <a:xfrm>
            <a:off x="7471658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172985-86D4-E6D3-B9DA-C3D9CBACC49C}"/>
              </a:ext>
            </a:extLst>
          </p:cNvPr>
          <p:cNvSpPr txBox="1"/>
          <p:nvPr/>
        </p:nvSpPr>
        <p:spPr>
          <a:xfrm>
            <a:off x="8988537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D037CFB-B280-FE51-F872-55B95B0A52F5}"/>
              </a:ext>
            </a:extLst>
          </p:cNvPr>
          <p:cNvSpPr/>
          <p:nvPr/>
        </p:nvSpPr>
        <p:spPr>
          <a:xfrm>
            <a:off x="9438537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70ACFD9-F59D-0148-F9DF-7FEE13ABD583}"/>
              </a:ext>
            </a:extLst>
          </p:cNvPr>
          <p:cNvSpPr txBox="1"/>
          <p:nvPr/>
        </p:nvSpPr>
        <p:spPr>
          <a:xfrm>
            <a:off x="9059381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0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0" y="43594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4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58047" y="26218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46F8419-A811-F100-75B1-51A59CFDEB9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7ADEB65-6C36-2324-A478-694B027C2549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265B42-4F14-5729-24E5-FFF6846EC6BE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 descr="왕관 - 무료 여러 가지 잡다한개 아이콘">
            <a:extLst>
              <a:ext uri="{FF2B5EF4-FFF2-40B4-BE49-F238E27FC236}">
                <a16:creationId xmlns:a16="http://schemas.microsoft.com/office/drawing/2014/main" id="{4CEC9F28-BC5D-46A2-C618-0CCE23A2B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43" y="1498259"/>
            <a:ext cx="557483" cy="55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왕관 - 무료 여러 가지 잡다한개 아이콘">
            <a:extLst>
              <a:ext uri="{FF2B5EF4-FFF2-40B4-BE49-F238E27FC236}">
                <a16:creationId xmlns:a16="http://schemas.microsoft.com/office/drawing/2014/main" id="{3E52FB98-9501-7CB8-7C1B-31B13B1A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068" y="1494884"/>
            <a:ext cx="557483" cy="55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3CA3-0368-0F40-B891-D8CA2B88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98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2438400" y="2450940"/>
            <a:ext cx="1727200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DD7CCD-59D2-AF2A-7E99-609F8A91CB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5030" y="3518007"/>
            <a:ext cx="6127880" cy="11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4184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839354" y="933550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89ADEFE-6E03-B500-803B-B177819DBC66}"/>
              </a:ext>
            </a:extLst>
          </p:cNvPr>
          <p:cNvSpPr/>
          <p:nvPr/>
        </p:nvSpPr>
        <p:spPr>
          <a:xfrm>
            <a:off x="2505266" y="458545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37133D-9A08-A88F-2C2E-24D87EA57304}"/>
              </a:ext>
            </a:extLst>
          </p:cNvPr>
          <p:cNvSpPr/>
          <p:nvPr/>
        </p:nvSpPr>
        <p:spPr>
          <a:xfrm>
            <a:off x="6421914" y="1748402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2F83A0B-4E95-2936-5451-8F02DB4F1E5C}"/>
              </a:ext>
            </a:extLst>
          </p:cNvPr>
          <p:cNvSpPr/>
          <p:nvPr/>
        </p:nvSpPr>
        <p:spPr>
          <a:xfrm>
            <a:off x="118917" y="1348499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26C507-D018-7D8A-4ABD-69381970BF3E}"/>
              </a:ext>
            </a:extLst>
          </p:cNvPr>
          <p:cNvSpPr/>
          <p:nvPr/>
        </p:nvSpPr>
        <p:spPr>
          <a:xfrm>
            <a:off x="747300" y="1712766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3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10125</TotalTime>
  <Words>1380</Words>
  <Application>Microsoft Office PowerPoint</Application>
  <PresentationFormat>와이드스크린</PresentationFormat>
  <Paragraphs>316</Paragraphs>
  <Slides>55</Slides>
  <Notes>7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0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900</cp:revision>
  <dcterms:created xsi:type="dcterms:W3CDTF">2024-10-29T05:59:45Z</dcterms:created>
  <dcterms:modified xsi:type="dcterms:W3CDTF">2024-12-03T09:59:12Z</dcterms:modified>
</cp:coreProperties>
</file>